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4122400" cy="20104100"/>
  <p:notesSz cx="141224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59180" y="6232271"/>
            <a:ext cx="1200404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3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18360" y="11258296"/>
            <a:ext cx="988568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3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3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06120" y="4623943"/>
            <a:ext cx="614324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273036" y="4623943"/>
            <a:ext cx="614324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3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0064" y="3005594"/>
            <a:ext cx="4979034" cy="8362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3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06120" y="4623943"/>
            <a:ext cx="1271016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801616" y="18696814"/>
            <a:ext cx="451916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06120" y="18696814"/>
            <a:ext cx="324815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168128" y="18696814"/>
            <a:ext cx="324815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1888489" algn="l"/>
                <a:tab pos="2826385" algn="l"/>
              </a:tabLst>
            </a:pPr>
            <a:r>
              <a:rPr dirty="0" spc="-10"/>
              <a:t>Título</a:t>
            </a:r>
            <a:r>
              <a:rPr dirty="0"/>
              <a:t>	</a:t>
            </a:r>
            <a:r>
              <a:rPr dirty="0" spc="-25"/>
              <a:t>do</a:t>
            </a:r>
            <a:r>
              <a:rPr dirty="0"/>
              <a:t>	</a:t>
            </a:r>
            <a:r>
              <a:rPr dirty="0" spc="-10"/>
              <a:t>Projeto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3328382" y="4142709"/>
            <a:ext cx="7462520" cy="11150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2540">
              <a:lnSpc>
                <a:spcPct val="100000"/>
              </a:lnSpc>
              <a:spcBef>
                <a:spcPts val="110"/>
              </a:spcBef>
            </a:pPr>
            <a:r>
              <a:rPr dirty="0" sz="1650">
                <a:latin typeface="Arial MT"/>
                <a:cs typeface="Arial MT"/>
              </a:rPr>
              <a:t>Luciana </a:t>
            </a:r>
            <a:r>
              <a:rPr dirty="0" sz="1650" spc="-105">
                <a:latin typeface="Arial MT"/>
                <a:cs typeface="Arial MT"/>
              </a:rPr>
              <a:t>P.</a:t>
            </a:r>
            <a:r>
              <a:rPr dirty="0" sz="1650">
                <a:latin typeface="Arial MT"/>
                <a:cs typeface="Arial MT"/>
              </a:rPr>
              <a:t> Nedel</a:t>
            </a:r>
            <a:r>
              <a:rPr dirty="0" baseline="30303" sz="1650">
                <a:latin typeface="Arial MT"/>
                <a:cs typeface="Arial MT"/>
              </a:rPr>
              <a:t>1</a:t>
            </a:r>
            <a:r>
              <a:rPr dirty="0" sz="1650">
                <a:latin typeface="Arial MT"/>
                <a:cs typeface="Arial MT"/>
              </a:rPr>
              <a:t>, Rafael H. Bordini</a:t>
            </a:r>
            <a:r>
              <a:rPr dirty="0" baseline="30303" sz="1650">
                <a:latin typeface="Arial MT"/>
                <a:cs typeface="Arial MT"/>
              </a:rPr>
              <a:t>2</a:t>
            </a:r>
            <a:r>
              <a:rPr dirty="0" sz="1650">
                <a:latin typeface="Arial MT"/>
                <a:cs typeface="Arial MT"/>
              </a:rPr>
              <a:t>, </a:t>
            </a:r>
            <a:r>
              <a:rPr dirty="0" u="heavy" sz="165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Flávio Rech Wagner</a:t>
            </a:r>
            <a:r>
              <a:rPr dirty="0" baseline="30303" sz="1650">
                <a:latin typeface="Arial MT"/>
                <a:cs typeface="Arial MT"/>
              </a:rPr>
              <a:t>1</a:t>
            </a:r>
            <a:r>
              <a:rPr dirty="0" sz="1650">
                <a:latin typeface="Arial MT"/>
                <a:cs typeface="Arial MT"/>
              </a:rPr>
              <a:t>, Jomi </a:t>
            </a:r>
            <a:r>
              <a:rPr dirty="0" sz="1650" spc="-80">
                <a:latin typeface="Arial MT"/>
                <a:cs typeface="Arial MT"/>
              </a:rPr>
              <a:t>F.</a:t>
            </a:r>
            <a:r>
              <a:rPr dirty="0" sz="1650">
                <a:latin typeface="Arial MT"/>
                <a:cs typeface="Arial MT"/>
              </a:rPr>
              <a:t> </a:t>
            </a:r>
            <a:r>
              <a:rPr dirty="0" sz="1650" spc="-10">
                <a:latin typeface="Arial MT"/>
                <a:cs typeface="Arial MT"/>
              </a:rPr>
              <a:t>Hübner</a:t>
            </a:r>
            <a:r>
              <a:rPr dirty="0" baseline="30303" sz="1650" spc="-15">
                <a:latin typeface="Arial MT"/>
                <a:cs typeface="Arial MT"/>
              </a:rPr>
              <a:t>3</a:t>
            </a:r>
            <a:endParaRPr baseline="30303" sz="165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1810"/>
              </a:spcBef>
            </a:pPr>
            <a:r>
              <a:rPr dirty="0" baseline="30303" sz="1650">
                <a:latin typeface="Arial MT"/>
                <a:cs typeface="Arial MT"/>
              </a:rPr>
              <a:t>1</a:t>
            </a:r>
            <a:r>
              <a:rPr dirty="0" sz="1650">
                <a:latin typeface="Arial MT"/>
                <a:cs typeface="Arial MT"/>
              </a:rPr>
              <a:t>Instituto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de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Informática</a:t>
            </a:r>
            <a:r>
              <a:rPr dirty="0" sz="1650" spc="1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–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Universidade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Federal</a:t>
            </a:r>
            <a:r>
              <a:rPr dirty="0" sz="1650" spc="1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do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Rio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Grande</a:t>
            </a:r>
            <a:r>
              <a:rPr dirty="0" sz="1650" spc="1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o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Sul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 spc="-10">
                <a:latin typeface="Arial MT"/>
                <a:cs typeface="Arial MT"/>
              </a:rPr>
              <a:t>(UFRGS)</a:t>
            </a:r>
            <a:endParaRPr sz="165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815"/>
              </a:spcBef>
            </a:pPr>
            <a:r>
              <a:rPr dirty="0" baseline="30303" sz="1650">
                <a:latin typeface="Arial MT"/>
                <a:cs typeface="Arial MT"/>
              </a:rPr>
              <a:t>2</a:t>
            </a:r>
            <a:r>
              <a:rPr dirty="0" sz="1650">
                <a:latin typeface="Arial MT"/>
                <a:cs typeface="Arial MT"/>
              </a:rPr>
              <a:t>Department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of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Computer</a:t>
            </a:r>
            <a:r>
              <a:rPr dirty="0" sz="1650" spc="1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Science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–</a:t>
            </a:r>
            <a:r>
              <a:rPr dirty="0" sz="1650" spc="1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University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of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 spc="-10">
                <a:latin typeface="Arial MT"/>
                <a:cs typeface="Arial MT"/>
              </a:rPr>
              <a:t>Durham</a:t>
            </a:r>
            <a:endParaRPr sz="1650">
              <a:latin typeface="Arial MT"/>
              <a:cs typeface="Arial M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597045" cy="3151490"/>
          </a:xfrm>
          <a:prstGeom prst="rect">
            <a:avLst/>
          </a:prstGeom>
        </p:spPr>
      </p:pic>
      <p:grpSp>
        <p:nvGrpSpPr>
          <p:cNvPr id="5" name="object 5" descr=""/>
          <p:cNvGrpSpPr/>
          <p:nvPr/>
        </p:nvGrpSpPr>
        <p:grpSpPr>
          <a:xfrm>
            <a:off x="-3175" y="18148819"/>
            <a:ext cx="14124305" cy="1958975"/>
            <a:chOff x="-3175" y="18148819"/>
            <a:chExt cx="14124305" cy="1958975"/>
          </a:xfrm>
        </p:grpSpPr>
        <p:sp>
          <p:nvSpPr>
            <p:cNvPr id="6" name="object 6" descr=""/>
            <p:cNvSpPr/>
            <p:nvPr/>
          </p:nvSpPr>
          <p:spPr>
            <a:xfrm>
              <a:off x="0" y="18151993"/>
              <a:ext cx="14117955" cy="1952625"/>
            </a:xfrm>
            <a:custGeom>
              <a:avLst/>
              <a:gdLst/>
              <a:ahLst/>
              <a:cxnLst/>
              <a:rect l="l" t="t" r="r" b="b"/>
              <a:pathLst>
                <a:path w="14117955" h="1952625">
                  <a:moveTo>
                    <a:pt x="0" y="0"/>
                  </a:moveTo>
                  <a:lnTo>
                    <a:pt x="14117620" y="0"/>
                  </a:lnTo>
                  <a:lnTo>
                    <a:pt x="14117620" y="1952105"/>
                  </a:lnTo>
                  <a:lnTo>
                    <a:pt x="0" y="19521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1E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0" y="18151994"/>
              <a:ext cx="14117955" cy="1952625"/>
            </a:xfrm>
            <a:custGeom>
              <a:avLst/>
              <a:gdLst/>
              <a:ahLst/>
              <a:cxnLst/>
              <a:rect l="l" t="t" r="r" b="b"/>
              <a:pathLst>
                <a:path w="14117955" h="1952625">
                  <a:moveTo>
                    <a:pt x="0" y="0"/>
                  </a:moveTo>
                  <a:lnTo>
                    <a:pt x="14117620" y="0"/>
                  </a:lnTo>
                </a:path>
                <a:path w="14117955" h="1952625">
                  <a:moveTo>
                    <a:pt x="0" y="1952105"/>
                  </a:moveTo>
                  <a:lnTo>
                    <a:pt x="0" y="0"/>
                  </a:lnTo>
                </a:path>
              </a:pathLst>
            </a:custGeom>
            <a:ln w="633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63154" y="18872023"/>
              <a:ext cx="416260" cy="416260"/>
            </a:xfrm>
            <a:prstGeom prst="rect">
              <a:avLst/>
            </a:prstGeom>
          </p:spPr>
        </p:pic>
      </p:grpSp>
      <p:sp>
        <p:nvSpPr>
          <p:cNvPr id="9" name="object 9" descr=""/>
          <p:cNvSpPr txBox="1"/>
          <p:nvPr/>
        </p:nvSpPr>
        <p:spPr>
          <a:xfrm>
            <a:off x="1948448" y="18412902"/>
            <a:ext cx="2085975" cy="77025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400" b="1">
                <a:latin typeface="Arial"/>
                <a:cs typeface="Arial"/>
              </a:rPr>
              <a:t>Redes</a:t>
            </a:r>
            <a:r>
              <a:rPr dirty="0" sz="2400" spc="-100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Sociais</a:t>
            </a:r>
            <a:endParaRPr sz="2400">
              <a:latin typeface="Arial"/>
              <a:cs typeface="Arial"/>
            </a:endParaRPr>
          </a:p>
          <a:p>
            <a:pPr marL="787400">
              <a:lnSpc>
                <a:spcPct val="100000"/>
              </a:lnSpc>
              <a:spcBef>
                <a:spcPts val="1485"/>
              </a:spcBef>
            </a:pPr>
            <a:r>
              <a:rPr dirty="0" sz="1250" spc="-10" b="1">
                <a:latin typeface="Arial"/>
                <a:cs typeface="Arial"/>
              </a:rPr>
              <a:t>matcomp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2263152" y="18046586"/>
            <a:ext cx="11854815" cy="2058035"/>
            <a:chOff x="2263152" y="18046586"/>
            <a:chExt cx="11854815" cy="2058035"/>
          </a:xfrm>
        </p:grpSpPr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63152" y="19360239"/>
              <a:ext cx="416260" cy="277518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03405" y="18046586"/>
              <a:ext cx="3414215" cy="2057513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2723709" y="19383624"/>
            <a:ext cx="2253615" cy="2184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50" spc="-10" b="1">
                <a:latin typeface="Arial"/>
                <a:cs typeface="Arial"/>
              </a:rPr>
              <a:t>matcomp25anos.dcc.ufmg.br</a:t>
            </a:r>
            <a:endParaRPr sz="125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7055484" y="18415196"/>
            <a:ext cx="2237740" cy="3905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400" spc="-10" b="1">
                <a:latin typeface="Arial"/>
                <a:cs typeface="Arial"/>
              </a:rPr>
              <a:t>Patrocinadores</a:t>
            </a:r>
            <a:endParaRPr sz="2400">
              <a:latin typeface="Arial"/>
              <a:cs typeface="Arial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607474" y="17797722"/>
            <a:ext cx="2775607" cy="230637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2024-11-14T13:57:40Z</dcterms:created>
  <dcterms:modified xsi:type="dcterms:W3CDTF">2024-11-14T13:57:40Z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2024-11-14T00:00:00Z</vt:filetime>
  </property>
  <property fmtid="{D5CDD505-2E9C-101B-9397-08002B2CF9AE}" pid="3" name="Creator">
    <vt:lpwstr>Samsung Electronics</vt:lpwstr>
  </property>
  <property fmtid="{D5CDD505-2E9C-101B-9397-08002B2CF9AE}" pid="4" name="LastSaved">
    <vt:filetime>2024-11-14T00:00:00Z</vt:filetime>
  </property>
  <property fmtid="{D5CDD505-2E9C-101B-9397-08002B2CF9AE}" pid="5" name="Producer">
    <vt:lpwstr>Samsung Electronics</vt:lpwstr>
  </property>
</Properties>
</file>