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21240750" cy="3024028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9524">
          <p15:clr>
            <a:srgbClr val="747775"/>
          </p15:clr>
        </p15:guide>
        <p15:guide id="2" pos="669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9524"/>
        <p:guide pos="669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 /><Relationship Id="rId7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heme" Target="theme/theme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25091" y="685800"/>
            <a:ext cx="2408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94dd9c0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25091" y="685800"/>
            <a:ext cx="2408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a94dd9c0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24047" y="4377554"/>
            <a:ext cx="19791900" cy="12067800"/>
          </a:xfrm>
          <a:prstGeom prst="rect">
            <a:avLst/>
          </a:prstGeom>
        </p:spPr>
        <p:txBody>
          <a:bodyPr spcFirstLastPara="1" wrap="square" lIns="320750" tIns="320750" rIns="320750" bIns="3207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200"/>
              <a:buNone/>
              <a:defRPr sz="18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200"/>
              <a:buNone/>
              <a:defRPr sz="18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200"/>
              <a:buNone/>
              <a:defRPr sz="18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200"/>
              <a:buNone/>
              <a:defRPr sz="18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200"/>
              <a:buNone/>
              <a:defRPr sz="18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200"/>
              <a:buNone/>
              <a:defRPr sz="18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200"/>
              <a:buNone/>
              <a:defRPr sz="18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200"/>
              <a:buNone/>
              <a:defRPr sz="18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200"/>
              <a:buNone/>
              <a:defRPr sz="18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24028" y="16662572"/>
            <a:ext cx="19791900" cy="46599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724028" y="6503202"/>
            <a:ext cx="19791900" cy="11544000"/>
          </a:xfrm>
          <a:prstGeom prst="rect">
            <a:avLst/>
          </a:prstGeom>
        </p:spPr>
        <p:txBody>
          <a:bodyPr spcFirstLastPara="1" wrap="square" lIns="320750" tIns="320750" rIns="320750" bIns="3207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100"/>
              <a:buNone/>
              <a:defRPr sz="4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100"/>
              <a:buNone/>
              <a:defRPr sz="4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100"/>
              <a:buNone/>
              <a:defRPr sz="4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100"/>
              <a:buNone/>
              <a:defRPr sz="4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100"/>
              <a:buNone/>
              <a:defRPr sz="4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100"/>
              <a:buNone/>
              <a:defRPr sz="4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100"/>
              <a:buNone/>
              <a:defRPr sz="4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100"/>
              <a:buNone/>
              <a:defRPr sz="4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100"/>
              <a:buNone/>
              <a:defRPr sz="421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724028" y="18532766"/>
            <a:ext cx="19791900" cy="76476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marL="457200" lvl="0" indent="-628650" algn="ctr">
              <a:spcBef>
                <a:spcPts val="0"/>
              </a:spcBef>
              <a:spcAft>
                <a:spcPts val="0"/>
              </a:spcAft>
              <a:buSzPts val="6300"/>
              <a:buChar char="●"/>
              <a:defRPr/>
            </a:lvl1pPr>
            <a:lvl2pPr marL="914400" lvl="1" indent="-539750" algn="ctr">
              <a:spcBef>
                <a:spcPts val="0"/>
              </a:spcBef>
              <a:spcAft>
                <a:spcPts val="0"/>
              </a:spcAft>
              <a:buSzPts val="4900"/>
              <a:buChar char="○"/>
              <a:defRPr/>
            </a:lvl2pPr>
            <a:lvl3pPr marL="1371600" lvl="2" indent="-539750" algn="ctr">
              <a:spcBef>
                <a:spcPts val="0"/>
              </a:spcBef>
              <a:spcAft>
                <a:spcPts val="0"/>
              </a:spcAft>
              <a:buSzPts val="4900"/>
              <a:buChar char="■"/>
              <a:defRPr/>
            </a:lvl3pPr>
            <a:lvl4pPr marL="1828800" lvl="3" indent="-539750" algn="ctr"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4pPr>
            <a:lvl5pPr marL="2286000" lvl="4" indent="-539750" algn="ctr">
              <a:spcBef>
                <a:spcPts val="0"/>
              </a:spcBef>
              <a:spcAft>
                <a:spcPts val="0"/>
              </a:spcAft>
              <a:buSzPts val="4900"/>
              <a:buChar char="○"/>
              <a:defRPr/>
            </a:lvl5pPr>
            <a:lvl6pPr marL="2743200" lvl="5" indent="-539750" algn="ctr">
              <a:spcBef>
                <a:spcPts val="0"/>
              </a:spcBef>
              <a:spcAft>
                <a:spcPts val="0"/>
              </a:spcAft>
              <a:buSzPts val="4900"/>
              <a:buChar char="■"/>
              <a:defRPr/>
            </a:lvl6pPr>
            <a:lvl7pPr marL="3200400" lvl="6" indent="-539750" algn="ctr"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7pPr>
            <a:lvl8pPr marL="3657600" lvl="7" indent="-539750" algn="ctr">
              <a:spcBef>
                <a:spcPts val="0"/>
              </a:spcBef>
              <a:spcAft>
                <a:spcPts val="0"/>
              </a:spcAft>
              <a:buSzPts val="4900"/>
              <a:buChar char="○"/>
              <a:defRPr/>
            </a:lvl8pPr>
            <a:lvl9pPr marL="4114800" lvl="8" indent="-539750" algn="ctr">
              <a:spcBef>
                <a:spcPts val="0"/>
              </a:spcBef>
              <a:spcAft>
                <a:spcPts val="0"/>
              </a:spcAft>
              <a:buSzPts val="49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724028" y="12645417"/>
            <a:ext cx="19791900" cy="49491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724028" y="2616420"/>
            <a:ext cx="19791900" cy="33672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724028" y="6775706"/>
            <a:ext cx="19791900" cy="200859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marL="457200" lvl="0" indent="-628650">
              <a:spcBef>
                <a:spcPts val="0"/>
              </a:spcBef>
              <a:spcAft>
                <a:spcPts val="0"/>
              </a:spcAft>
              <a:buSzPts val="6300"/>
              <a:buChar char="●"/>
              <a:defRPr/>
            </a:lvl1pPr>
            <a:lvl2pPr marL="914400" lvl="1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/>
            </a:lvl2pPr>
            <a:lvl3pPr marL="1371600" lvl="2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/>
            </a:lvl3pPr>
            <a:lvl4pPr marL="1828800" lvl="3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4pPr>
            <a:lvl5pPr marL="2286000" lvl="4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/>
            </a:lvl5pPr>
            <a:lvl6pPr marL="2743200" lvl="5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/>
            </a:lvl6pPr>
            <a:lvl7pPr marL="3200400" lvl="6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7pPr>
            <a:lvl8pPr marL="3657600" lvl="7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/>
            </a:lvl8pPr>
            <a:lvl9pPr marL="4114800" lvl="8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724028" y="2616420"/>
            <a:ext cx="19791900" cy="33672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724028" y="6775706"/>
            <a:ext cx="9291000" cy="200859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marL="457200" lvl="0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1pPr>
            <a:lvl2pPr marL="914400" lvl="1" indent="-495300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2pPr>
            <a:lvl3pPr marL="1371600" lvl="2" indent="-495300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3pPr>
            <a:lvl4pPr marL="1828800" lvl="3" indent="-495300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4pPr>
            <a:lvl5pPr marL="2286000" lvl="4" indent="-495300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5pPr>
            <a:lvl6pPr marL="2743200" lvl="5" indent="-495300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6pPr>
            <a:lvl7pPr marL="3200400" lvl="6" indent="-495300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7pPr>
            <a:lvl8pPr marL="3657600" lvl="7" indent="-495300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8pPr>
            <a:lvl9pPr marL="4114800" lvl="8" indent="-495300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1224866" y="6775706"/>
            <a:ext cx="9291000" cy="200859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marL="457200" lvl="0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1pPr>
            <a:lvl2pPr marL="914400" lvl="1" indent="-495300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2pPr>
            <a:lvl3pPr marL="1371600" lvl="2" indent="-495300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3pPr>
            <a:lvl4pPr marL="1828800" lvl="3" indent="-495300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4pPr>
            <a:lvl5pPr marL="2286000" lvl="4" indent="-495300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5pPr>
            <a:lvl6pPr marL="2743200" lvl="5" indent="-495300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6pPr>
            <a:lvl7pPr marL="3200400" lvl="6" indent="-495300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7pPr>
            <a:lvl8pPr marL="3657600" lvl="7" indent="-495300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8pPr>
            <a:lvl9pPr marL="4114800" lvl="8" indent="-495300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724028" y="2616420"/>
            <a:ext cx="19791900" cy="33672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724028" y="3266520"/>
            <a:ext cx="6522600" cy="4443000"/>
          </a:xfrm>
          <a:prstGeom prst="rect">
            <a:avLst/>
          </a:prstGeom>
        </p:spPr>
        <p:txBody>
          <a:bodyPr spcFirstLastPara="1" wrap="square" lIns="320750" tIns="320750" rIns="320750" bIns="3207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724028" y="8169827"/>
            <a:ext cx="6522600" cy="186924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marL="457200" lvl="0" indent="-495300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1pPr>
            <a:lvl2pPr marL="914400" lvl="1" indent="-495300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2pPr>
            <a:lvl3pPr marL="1371600" lvl="2" indent="-495300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3pPr>
            <a:lvl4pPr marL="1828800" lvl="3" indent="-495300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4pPr>
            <a:lvl5pPr marL="2286000" lvl="4" indent="-495300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5pPr>
            <a:lvl6pPr marL="2743200" lvl="5" indent="-495300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6pPr>
            <a:lvl7pPr marL="3200400" lvl="6" indent="-495300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7pPr>
            <a:lvl8pPr marL="3657600" lvl="7" indent="-495300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8pPr>
            <a:lvl9pPr marL="4114800" lvl="8" indent="-495300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138770" y="2646551"/>
            <a:ext cx="14791200" cy="240510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1pPr>
            <a:lvl2pPr lvl="1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2pPr>
            <a:lvl3pPr lvl="2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3pPr>
            <a:lvl4pPr lvl="3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4pPr>
            <a:lvl5pPr lvl="4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5pPr>
            <a:lvl6pPr lvl="5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6pPr>
            <a:lvl7pPr lvl="6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7pPr>
            <a:lvl8pPr lvl="7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8pPr>
            <a:lvl9pPr lvl="8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0620000" y="-735"/>
            <a:ext cx="10620000" cy="302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320750" tIns="320750" rIns="320750" bIns="3207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616713" y="7250163"/>
            <a:ext cx="9396300" cy="8714700"/>
          </a:xfrm>
          <a:prstGeom prst="rect">
            <a:avLst/>
          </a:prstGeom>
        </p:spPr>
        <p:txBody>
          <a:bodyPr spcFirstLastPara="1" wrap="square" lIns="320750" tIns="320750" rIns="320750" bIns="3207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616713" y="16480021"/>
            <a:ext cx="9396300" cy="7261500"/>
          </a:xfrm>
          <a:prstGeom prst="rect">
            <a:avLst/>
          </a:prstGeom>
        </p:spPr>
        <p:txBody>
          <a:bodyPr spcFirstLastPara="1" wrap="square" lIns="320750" tIns="320750" rIns="320750" bIns="3207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1473642" y="4257029"/>
            <a:ext cx="8912700" cy="217245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marL="457200" lvl="0" indent="-628650">
              <a:spcBef>
                <a:spcPts val="0"/>
              </a:spcBef>
              <a:spcAft>
                <a:spcPts val="0"/>
              </a:spcAft>
              <a:buSzPts val="6300"/>
              <a:buChar char="●"/>
              <a:defRPr/>
            </a:lvl1pPr>
            <a:lvl2pPr marL="914400" lvl="1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/>
            </a:lvl2pPr>
            <a:lvl3pPr marL="1371600" lvl="2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/>
            </a:lvl3pPr>
            <a:lvl4pPr marL="1828800" lvl="3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4pPr>
            <a:lvl5pPr marL="2286000" lvl="4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/>
            </a:lvl5pPr>
            <a:lvl6pPr marL="2743200" lvl="5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/>
            </a:lvl6pPr>
            <a:lvl7pPr marL="3200400" lvl="6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7pPr>
            <a:lvl8pPr marL="3657600" lvl="7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/>
            </a:lvl8pPr>
            <a:lvl9pPr marL="4114800" lvl="8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724028" y="24872672"/>
            <a:ext cx="13934100" cy="35574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4028" y="2616420"/>
            <a:ext cx="19791900" cy="33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20750" tIns="320750" rIns="320750" bIns="3207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00"/>
              <a:buNone/>
              <a:defRPr sz="9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00"/>
              <a:buNone/>
              <a:defRPr sz="9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00"/>
              <a:buNone/>
              <a:defRPr sz="9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00"/>
              <a:buNone/>
              <a:defRPr sz="9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00"/>
              <a:buNone/>
              <a:defRPr sz="9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00"/>
              <a:buNone/>
              <a:defRPr sz="9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00"/>
              <a:buNone/>
              <a:defRPr sz="9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00"/>
              <a:buNone/>
              <a:defRPr sz="9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00"/>
              <a:buNone/>
              <a:defRPr sz="9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4028" y="6775706"/>
            <a:ext cx="19791900" cy="20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20750" tIns="320750" rIns="320750" bIns="320750" anchor="t" anchorCtr="0">
            <a:normAutofit/>
          </a:bodyPr>
          <a:lstStyle>
            <a:lvl1pPr marL="457200" lvl="0" indent="-628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0"/>
              <a:buChar char="●"/>
              <a:defRPr sz="6300">
                <a:solidFill>
                  <a:schemeClr val="dk2"/>
                </a:solidFill>
              </a:defRPr>
            </a:lvl1pPr>
            <a:lvl2pPr marL="914400" lvl="1" indent="-539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Char char="○"/>
              <a:defRPr sz="4900">
                <a:solidFill>
                  <a:schemeClr val="dk2"/>
                </a:solidFill>
              </a:defRPr>
            </a:lvl2pPr>
            <a:lvl3pPr marL="1371600" lvl="2" indent="-539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Char char="■"/>
              <a:defRPr sz="4900">
                <a:solidFill>
                  <a:schemeClr val="dk2"/>
                </a:solidFill>
              </a:defRPr>
            </a:lvl3pPr>
            <a:lvl4pPr marL="1828800" lvl="3" indent="-539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Char char="●"/>
              <a:defRPr sz="4900">
                <a:solidFill>
                  <a:schemeClr val="dk2"/>
                </a:solidFill>
              </a:defRPr>
            </a:lvl4pPr>
            <a:lvl5pPr marL="2286000" lvl="4" indent="-539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Char char="○"/>
              <a:defRPr sz="4900">
                <a:solidFill>
                  <a:schemeClr val="dk2"/>
                </a:solidFill>
              </a:defRPr>
            </a:lvl5pPr>
            <a:lvl6pPr marL="2743200" lvl="5" indent="-539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Char char="■"/>
              <a:defRPr sz="4900">
                <a:solidFill>
                  <a:schemeClr val="dk2"/>
                </a:solidFill>
              </a:defRPr>
            </a:lvl6pPr>
            <a:lvl7pPr marL="3200400" lvl="6" indent="-539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Char char="●"/>
              <a:defRPr sz="4900">
                <a:solidFill>
                  <a:schemeClr val="dk2"/>
                </a:solidFill>
              </a:defRPr>
            </a:lvl7pPr>
            <a:lvl8pPr marL="3657600" lvl="7" indent="-539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Char char="○"/>
              <a:defRPr sz="4900">
                <a:solidFill>
                  <a:schemeClr val="dk2"/>
                </a:solidFill>
              </a:defRPr>
            </a:lvl8pPr>
            <a:lvl9pPr marL="4114800" lvl="8" indent="-539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Char char="■"/>
              <a:defRPr sz="4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9680119" y="27416288"/>
            <a:ext cx="1274400" cy="23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20750" tIns="320750" rIns="320750" bIns="320750" anchor="ctr" anchorCtr="0">
            <a:normAutofit/>
          </a:bodyPr>
          <a:lstStyle>
            <a:lvl1pPr lvl="0" algn="r">
              <a:buNone/>
              <a:defRPr sz="3500">
                <a:solidFill>
                  <a:schemeClr val="dk2"/>
                </a:solidFill>
              </a:defRPr>
            </a:lvl1pPr>
            <a:lvl2pPr lvl="1" algn="r">
              <a:buNone/>
              <a:defRPr sz="3500">
                <a:solidFill>
                  <a:schemeClr val="dk2"/>
                </a:solidFill>
              </a:defRPr>
            </a:lvl2pPr>
            <a:lvl3pPr lvl="2" algn="r">
              <a:buNone/>
              <a:defRPr sz="3500">
                <a:solidFill>
                  <a:schemeClr val="dk2"/>
                </a:solidFill>
              </a:defRPr>
            </a:lvl3pPr>
            <a:lvl4pPr lvl="3" algn="r">
              <a:buNone/>
              <a:defRPr sz="3500">
                <a:solidFill>
                  <a:schemeClr val="dk2"/>
                </a:solidFill>
              </a:defRPr>
            </a:lvl4pPr>
            <a:lvl5pPr lvl="4" algn="r">
              <a:buNone/>
              <a:defRPr sz="3500">
                <a:solidFill>
                  <a:schemeClr val="dk2"/>
                </a:solidFill>
              </a:defRPr>
            </a:lvl5pPr>
            <a:lvl6pPr lvl="5" algn="r">
              <a:buNone/>
              <a:defRPr sz="3500">
                <a:solidFill>
                  <a:schemeClr val="dk2"/>
                </a:solidFill>
              </a:defRPr>
            </a:lvl6pPr>
            <a:lvl7pPr lvl="6" algn="r">
              <a:buNone/>
              <a:defRPr sz="3500">
                <a:solidFill>
                  <a:schemeClr val="dk2"/>
                </a:solidFill>
              </a:defRPr>
            </a:lvl7pPr>
            <a:lvl8pPr lvl="7" algn="r">
              <a:buNone/>
              <a:defRPr sz="3500">
                <a:solidFill>
                  <a:schemeClr val="dk2"/>
                </a:solidFill>
              </a:defRPr>
            </a:lvl8pPr>
            <a:lvl9pPr lvl="8" algn="r">
              <a:buNone/>
              <a:defRPr sz="35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676400" y="4494750"/>
            <a:ext cx="11887200" cy="15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0">
                <a:solidFill>
                  <a:schemeClr val="dk1"/>
                </a:solidFill>
              </a:rPr>
              <a:t>Título do Projeto</a:t>
            </a:r>
            <a:endParaRPr sz="8000">
              <a:solidFill>
                <a:schemeClr val="dk1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539800" y="6177150"/>
            <a:ext cx="16160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2500">
                <a:solidFill>
                  <a:schemeClr val="dk1"/>
                </a:solidFill>
              </a:rPr>
              <a:t>Luciana P. Nedel</a:t>
            </a:r>
            <a:r>
              <a:rPr lang="pt-BR" sz="2500" baseline="30000">
                <a:solidFill>
                  <a:schemeClr val="dk1"/>
                </a:solidFill>
              </a:rPr>
              <a:t>1</a:t>
            </a:r>
            <a:r>
              <a:rPr lang="pt-BR" sz="2500">
                <a:solidFill>
                  <a:schemeClr val="dk1"/>
                </a:solidFill>
              </a:rPr>
              <a:t>, Rafael H. Bordini</a:t>
            </a:r>
            <a:r>
              <a:rPr lang="pt-BR" sz="2500" baseline="30000">
                <a:solidFill>
                  <a:schemeClr val="dk1"/>
                </a:solidFill>
              </a:rPr>
              <a:t>2</a:t>
            </a:r>
            <a:r>
              <a:rPr lang="pt-BR" sz="2500">
                <a:solidFill>
                  <a:schemeClr val="dk1"/>
                </a:solidFill>
              </a:rPr>
              <a:t>, </a:t>
            </a:r>
            <a:r>
              <a:rPr lang="pt-BR" sz="2500" u="sng">
                <a:solidFill>
                  <a:schemeClr val="dk1"/>
                </a:solidFill>
              </a:rPr>
              <a:t>Flávio Rech Wagner</a:t>
            </a:r>
            <a:r>
              <a:rPr lang="pt-BR" sz="2500" baseline="30000">
                <a:solidFill>
                  <a:schemeClr val="dk1"/>
                </a:solidFill>
              </a:rPr>
              <a:t>1</a:t>
            </a:r>
            <a:r>
              <a:rPr lang="pt-BR" sz="2500">
                <a:solidFill>
                  <a:schemeClr val="dk1"/>
                </a:solidFill>
              </a:rPr>
              <a:t>, Jomi F. Hübner</a:t>
            </a:r>
            <a:r>
              <a:rPr lang="pt-BR" sz="2500" baseline="30000">
                <a:solidFill>
                  <a:schemeClr val="dk1"/>
                </a:solidFill>
              </a:rPr>
              <a:t>3</a:t>
            </a:r>
            <a:endParaRPr sz="2500" baseline="300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2500" baseline="30000">
                <a:solidFill>
                  <a:schemeClr val="dk1"/>
                </a:solidFill>
              </a:rPr>
              <a:t>1</a:t>
            </a:r>
            <a:r>
              <a:rPr lang="pt-BR" sz="2500">
                <a:solidFill>
                  <a:schemeClr val="dk1"/>
                </a:solidFill>
              </a:rPr>
              <a:t>Instituto de Informática – Universidade Federal do Rio Grande o Sul (UFRGS)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2500" baseline="30000">
                <a:solidFill>
                  <a:schemeClr val="dk1"/>
                </a:solidFill>
              </a:rPr>
              <a:t>2</a:t>
            </a:r>
            <a:r>
              <a:rPr lang="pt-BR" sz="2500">
                <a:solidFill>
                  <a:schemeClr val="dk1"/>
                </a:solidFill>
              </a:rPr>
              <a:t>Department of Computer Science – University of Durham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u="sng">
              <a:solidFill>
                <a:schemeClr val="dk2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t="21846" b="21846"/>
          <a:stretch/>
        </p:blipFill>
        <p:spPr>
          <a:xfrm>
            <a:off x="0" y="0"/>
            <a:ext cx="8418550" cy="4740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Personalizar</PresentationFormat>
  <Slides>1</Slides>
  <Notes>1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Simple Light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Gabriel Lopes</cp:lastModifiedBy>
  <cp:revision>1</cp:revision>
  <dcterms:modified xsi:type="dcterms:W3CDTF">2024-11-14T13:50:26Z</dcterms:modified>
</cp:coreProperties>
</file>